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4-1.png>
</file>

<file path=ppt/media/image-4-2.png>
</file>

<file path=ppt/media/image-5-1.png>
</file>

<file path=ppt/media/image-5-2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323386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Penerapan AI pada Plants vs Zombies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6319599" y="4573072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Plants vs Zombies (PvZ) adalah game strategi yang populer. Dengan mengintegrasikan kecerdasan buatan (AI), game ini dapat menawarkan pengalaman bermain yang lebih menantang dan dinamis bagi pemain.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4489847"/>
            <a:ext cx="828758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Gambaran Umum Permainan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037993" y="5517475"/>
            <a:ext cx="1055441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PvZ menawarkan gameplay yang unik di mana pemain harus membangun pertahanan menggunakan berbagai jenis tanaman untuk melawan serangan zombie. Setiap tanaman memiliki kemampuan berbeda yang perlu dikelola dengan baik.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265164"/>
            <a:ext cx="653069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Penerapan AI pada PvZ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514963"/>
            <a:ext cx="30406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Perencanaan Strategi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084320"/>
            <a:ext cx="31563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AI dapat digunakan untuk menganalisis situasi permainan dan menyusun strategi penanaman tanaman yang optimal.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514963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Pengambilan Keputusan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431506"/>
            <a:ext cx="315634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AI dapat membantu pemain mengambil keputusan cepat dan tepat dalam merespons serangan zombie.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5149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Adaptasi Musuh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084320"/>
            <a:ext cx="31563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AI dapat membuat zombie beradaptasi dan mengembangkan pola penyerangan yang lebih kompleks.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587228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Algoritma Machine Learning pada PvZ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4309229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Beberapa algoritma machine learning yang dapat diterapkan pada PvZ antara lain Reinforcement Learning untuk mengoptimalkan strategi, Convolutional Neural Network untuk menganalisis gameplay, dan Decision Tree untuk memprediksi serangan zombie.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218128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Prapemrosesan dan Rekayasa Fitur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2940129"/>
            <a:ext cx="4542115" cy="2257782"/>
          </a:xfrm>
          <a:prstGeom prst="roundRect">
            <a:avLst>
              <a:gd name="adj" fmla="val 5905"/>
            </a:avLst>
          </a:prstGeom>
          <a:solidFill>
            <a:srgbClr val="EAEAEA"/>
          </a:solidFill>
          <a:ln/>
        </p:spPr>
      </p:sp>
      <p:sp>
        <p:nvSpPr>
          <p:cNvPr id="7" name="Text 4"/>
          <p:cNvSpPr/>
          <p:nvPr/>
        </p:nvSpPr>
        <p:spPr>
          <a:xfrm>
            <a:off x="1055370" y="3162300"/>
            <a:ext cx="295453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Prapemrosesan Data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055370" y="3642717"/>
            <a:ext cx="409777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Membersihkan, mengatur, dan mengubah data mentah menjadi bentuk yang siap diproses oleh model AI.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597485" y="2940129"/>
            <a:ext cx="4542115" cy="2257782"/>
          </a:xfrm>
          <a:prstGeom prst="roundRect">
            <a:avLst>
              <a:gd name="adj" fmla="val 5905"/>
            </a:avLst>
          </a:prstGeom>
          <a:solidFill>
            <a:srgbClr val="EAEAEA"/>
          </a:solidFill>
          <a:ln/>
        </p:spPr>
      </p:sp>
      <p:sp>
        <p:nvSpPr>
          <p:cNvPr id="10" name="Text 7"/>
          <p:cNvSpPr/>
          <p:nvPr/>
        </p:nvSpPr>
        <p:spPr>
          <a:xfrm>
            <a:off x="5819656" y="31623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Ekstraksi Fitur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5819656" y="3642717"/>
            <a:ext cx="409777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Mengidentifikasi dan mengekstrak fitur-fitur penting dari data permainan untuk memperkaya model AI.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33199" y="5420082"/>
            <a:ext cx="9306401" cy="1591270"/>
          </a:xfrm>
          <a:prstGeom prst="roundRect">
            <a:avLst>
              <a:gd name="adj" fmla="val 8378"/>
            </a:avLst>
          </a:prstGeom>
          <a:solidFill>
            <a:srgbClr val="EAEAEA"/>
          </a:solidFill>
          <a:ln/>
        </p:spPr>
      </p:sp>
      <p:sp>
        <p:nvSpPr>
          <p:cNvPr id="13" name="Text 10"/>
          <p:cNvSpPr/>
          <p:nvPr/>
        </p:nvSpPr>
        <p:spPr>
          <a:xfrm>
            <a:off x="1055370" y="564225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Seleksi Fitur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1055370" y="6122670"/>
            <a:ext cx="886206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Memilih fitur yang paling relevan dan informatif untuk meningkatkan performa model AI.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065371"/>
            <a:ext cx="821424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Pelatihan dan Evaluasi Model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4684157"/>
            <a:ext cx="10554414" cy="44410"/>
          </a:xfrm>
          <a:prstGeom prst="rect">
            <a:avLst/>
          </a:prstGeom>
          <a:solidFill>
            <a:srgbClr val="CCCCCB"/>
          </a:solidFill>
          <a:ln/>
        </p:spPr>
      </p:sp>
      <p:sp>
        <p:nvSpPr>
          <p:cNvPr id="6" name="Shape 4"/>
          <p:cNvSpPr/>
          <p:nvPr/>
        </p:nvSpPr>
        <p:spPr>
          <a:xfrm>
            <a:off x="4598849" y="3906619"/>
            <a:ext cx="44410" cy="777597"/>
          </a:xfrm>
          <a:prstGeom prst="rect">
            <a:avLst/>
          </a:prstGeom>
          <a:solidFill>
            <a:srgbClr val="CCCCCB"/>
          </a:solidFill>
          <a:ln/>
        </p:spPr>
      </p:sp>
      <p:sp>
        <p:nvSpPr>
          <p:cNvPr id="7" name="Shape 5"/>
          <p:cNvSpPr/>
          <p:nvPr/>
        </p:nvSpPr>
        <p:spPr>
          <a:xfrm>
            <a:off x="4371142" y="443418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AEAEA"/>
          </a:solidFill>
          <a:ln/>
        </p:spPr>
      </p:sp>
      <p:sp>
        <p:nvSpPr>
          <p:cNvPr id="8" name="Text 6"/>
          <p:cNvSpPr/>
          <p:nvPr/>
        </p:nvSpPr>
        <p:spPr>
          <a:xfrm>
            <a:off x="4545211" y="4475857"/>
            <a:ext cx="1516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3232309" y="22040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Pelatihan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260163" y="2684502"/>
            <a:ext cx="472178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Menyiapkan data pelatihan, memilih model AI yang sesuai, dan mengoptimalkan hiperparameter.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292995" y="4684097"/>
            <a:ext cx="44410" cy="777597"/>
          </a:xfrm>
          <a:prstGeom prst="rect">
            <a:avLst/>
          </a:prstGeom>
          <a:solidFill>
            <a:srgbClr val="CCCCCB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88" y="443418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AEAEA"/>
          </a:solidFill>
          <a:ln/>
        </p:spPr>
      </p:sp>
      <p:sp>
        <p:nvSpPr>
          <p:cNvPr id="13" name="Text 11"/>
          <p:cNvSpPr/>
          <p:nvPr/>
        </p:nvSpPr>
        <p:spPr>
          <a:xfrm>
            <a:off x="7203281" y="4475857"/>
            <a:ext cx="22395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5926455" y="56840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Validasi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4954310" y="6164461"/>
            <a:ext cx="472178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Menguji model pada data validasi untuk memastikan performa yang baik dan mencegah overfitting.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987141" y="3906619"/>
            <a:ext cx="44410" cy="777597"/>
          </a:xfrm>
          <a:prstGeom prst="rect">
            <a:avLst/>
          </a:prstGeom>
          <a:solidFill>
            <a:srgbClr val="CCCCCB"/>
          </a:solidFill>
          <a:ln/>
        </p:spPr>
      </p:sp>
      <p:sp>
        <p:nvSpPr>
          <p:cNvPr id="17" name="Shape 15"/>
          <p:cNvSpPr/>
          <p:nvPr/>
        </p:nvSpPr>
        <p:spPr>
          <a:xfrm>
            <a:off x="9759434" y="443418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AEAEA"/>
          </a:solidFill>
          <a:ln/>
        </p:spPr>
      </p:sp>
      <p:sp>
        <p:nvSpPr>
          <p:cNvPr id="18" name="Text 16"/>
          <p:cNvSpPr/>
          <p:nvPr/>
        </p:nvSpPr>
        <p:spPr>
          <a:xfrm>
            <a:off x="9898023" y="4475857"/>
            <a:ext cx="22264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620601" y="220408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Evaluasi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7648456" y="2684502"/>
            <a:ext cx="472178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Menilai kinerja model akhir menggunakan metrik yang relevan, seperti akurasi, presisi, dan F1-score.</a:t>
            </a:r>
            <a:endParaRPr lang="en-US" sz="1750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249924"/>
            <a:ext cx="927127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Integrasi AI ke dalam Permainan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388638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16623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Game Engine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646652"/>
            <a:ext cx="3295888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Mengintegrasikan model AI ke dalam mesin permainan untuk menghasilkan gameplay yang cerdas dan dinamis.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3388638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166235"/>
            <a:ext cx="30820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Antarmuka Pengguna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4646652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Merancang antarmuka yang memungkinkan pemain berinteraksi dengan fitur AI secara intuitif.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3388638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16623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Optimasi Performa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646652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Memastikan model AI dapat berjalan dengan lancar dan efisien dalam lingkungan permainan.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072396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Kesimpulan dan Perbaikan Masa Depan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04430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AEAEA"/>
          </a:solidFill>
          <a:ln/>
        </p:spPr>
      </p:sp>
      <p:sp>
        <p:nvSpPr>
          <p:cNvPr id="7" name="Text 4"/>
          <p:cNvSpPr/>
          <p:nvPr/>
        </p:nvSpPr>
        <p:spPr>
          <a:xfrm>
            <a:off x="4664869" y="3085981"/>
            <a:ext cx="1516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044309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Peningkatan Pengalaman Pemain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3871913"/>
            <a:ext cx="3820001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Integrasi AI dapat meningkatkan tantangan, variasi, dan dinamika permainan untuk memberikan pengalaman yang lebih seru bagi pemain.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304430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AEAEA"/>
          </a:solidFill>
          <a:ln/>
        </p:spPr>
      </p:sp>
      <p:sp>
        <p:nvSpPr>
          <p:cNvPr id="11" name="Text 8"/>
          <p:cNvSpPr/>
          <p:nvPr/>
        </p:nvSpPr>
        <p:spPr>
          <a:xfrm>
            <a:off x="9393079" y="3085981"/>
            <a:ext cx="22395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044309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Peluang untuk Penelitian Lanjutan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3871913"/>
            <a:ext cx="3820001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Penerapan AI pada PvZ dapat menjadi area penelitian yang menarik untuk mengeksplorasi teknik-teknik kecerdasan buatan terbaru.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490799" y="601027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AEAEA"/>
          </a:solidFill>
          <a:ln/>
        </p:spPr>
      </p:sp>
      <p:sp>
        <p:nvSpPr>
          <p:cNvPr id="15" name="Text 12"/>
          <p:cNvSpPr/>
          <p:nvPr/>
        </p:nvSpPr>
        <p:spPr>
          <a:xfrm>
            <a:off x="4629388" y="6051947"/>
            <a:ext cx="22264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6010275"/>
            <a:ext cx="44344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D1D1B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Potensi Aplikasi di Industri Lain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212913" y="6490692"/>
            <a:ext cx="858428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Pembelajaran dari penerapan AI pada PvZ dapat diterapkan pada pengembangan game dan aplikasi lainnya.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2024-06-13T05:34:40Z</dcterms:created>
  <dcterms:modified xsi:type="dcterms:W3CDTF">2024-06-13T05:34:40Z</dcterms:modified>
</cp:coreProperties>
</file>